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Economica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conomica-regular.fntdata"/><Relationship Id="rId14" Type="http://schemas.openxmlformats.org/officeDocument/2006/relationships/slide" Target="slides/slide9.xml"/><Relationship Id="rId17" Type="http://schemas.openxmlformats.org/officeDocument/2006/relationships/font" Target="fonts/Economica-italic.fntdata"/><Relationship Id="rId16" Type="http://schemas.openxmlformats.org/officeDocument/2006/relationships/font" Target="fonts/Economic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Economic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d5e6d52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d5e6d52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d5e6d529c_4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d5e6d529c_4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d5e6d529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d5e6d529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fe524d56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fe524d56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fe524d5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fe524d5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fe5a94c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fe5a94c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fe5a94cc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fe5a94cc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fe5a94cc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fe5a94cc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222227"/>
            <a:ext cx="30546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BUSCA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2149068"/>
            <a:ext cx="3054600" cy="16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Aldo Rogliero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Nyle Malik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Lee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JingXuan Wang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Salomon Nabine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756325"/>
            <a:ext cx="8520600" cy="28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CULC problem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Nice study spaces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Huge building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Always packed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899425"/>
            <a:ext cx="5260349" cy="360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1106200" y="1581700"/>
            <a:ext cx="4134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 students with available study spaces in real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Cost-effective, non-invasive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friendly UI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675" y="207788"/>
            <a:ext cx="2047799" cy="472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315925"/>
            <a:ext cx="8520600" cy="46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				</a:t>
            </a:r>
            <a:r>
              <a:rPr lang="en"/>
              <a:t>      Cloud Server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Microcontroller Unit										  Network</a:t>
            </a:r>
            <a:endParaRPr/>
          </a:p>
          <a:p>
            <a:pPr indent="45720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Proximity Sensor	</a:t>
            </a:r>
            <a:r>
              <a:rPr lang="en"/>
              <a:t>					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	 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75" y="562825"/>
            <a:ext cx="1683000" cy="16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2625" y="3336650"/>
            <a:ext cx="1903675" cy="13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5469" y="90275"/>
            <a:ext cx="1855425" cy="26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3675" y="2482363"/>
            <a:ext cx="2236775" cy="22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App-Current Status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825" y="1147225"/>
            <a:ext cx="1830141" cy="377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988" y="1157600"/>
            <a:ext cx="1830150" cy="377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2150" y="1157600"/>
            <a:ext cx="1830150" cy="375228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 flipH="1" rot="10800000">
            <a:off x="6621124" y="3036250"/>
            <a:ext cx="404400" cy="2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 flipH="1" rot="10800000">
            <a:off x="4409974" y="3036250"/>
            <a:ext cx="404400" cy="20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349675" y="1252025"/>
            <a:ext cx="2131800" cy="3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17145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UI layout is done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03200" lvl="0" marL="17145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Currently able to successfully retrieve data from the AWS endpoint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203200" lvl="0" marL="17145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Working template class to handle displaying table availability for any floor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Architecture-Current Status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" y="2000250"/>
            <a:ext cx="88011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171450" y="3661650"/>
            <a:ext cx="10737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Device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7774350" y="3661650"/>
            <a:ext cx="11982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End User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Hardware-Current Status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Connected the device via Wi-Fi to AWS IoT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Published dummy messages to AWS IoT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Researched and found demo code for many features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Hibernation timer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Publishing to AWS IoT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</a:t>
            </a:r>
            <a:r>
              <a:rPr baseline="30000" lang="en"/>
              <a:t>2</a:t>
            </a:r>
            <a:r>
              <a:rPr lang="en"/>
              <a:t>C Communication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Sensors and mounting hardware has been delivered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and Challenges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MCU checked out from the senior design lab was broken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 order delivery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Bigger learning curve than expected for the app development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Discovery that our sensors need to be mounted to a breakout board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825" y="3673100"/>
            <a:ext cx="2345525" cy="13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103" y="2571750"/>
            <a:ext cx="1872925" cy="243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app development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Handle data retrieved from the server properly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Make UI flexible to work on any screen size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enough sensor breakouts for development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Format messages sent to AWS IoT to be parseable by Lambda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more refined security policies for AWS IoT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